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 autoAdjust="0"/>
    <p:restoredTop sz="94660"/>
  </p:normalViewPr>
  <p:slideViewPr>
    <p:cSldViewPr snapToGrid="0">
      <p:cViewPr varScale="1">
        <p:scale>
          <a:sx n="76" d="100"/>
          <a:sy n="76" d="100"/>
        </p:scale>
        <p:origin x="43" y="3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mcclennan\Downloads\CLPOA%20Membership%20Survey.csv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mcclennan\Downloads\CLPOA%20Membership%20Survey.csv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mcclennan\Downloads\CLPOA%20Membership%20Survey.csv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Sheet2!$Y$5</c:f>
              <c:strCache>
                <c:ptCount val="1"/>
                <c:pt idx="0">
                  <c:v>Count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Sheet2!$X$6:$X$9</c:f>
              <c:strCache>
                <c:ptCount val="4"/>
                <c:pt idx="0">
                  <c:v>Less than 5 years</c:v>
                </c:pt>
                <c:pt idx="1">
                  <c:v>5 to 10 years</c:v>
                </c:pt>
                <c:pt idx="2">
                  <c:v>11 to 20 years</c:v>
                </c:pt>
                <c:pt idx="3">
                  <c:v>More than 20 years</c:v>
                </c:pt>
              </c:strCache>
            </c:strRef>
          </c:cat>
          <c:val>
            <c:numRef>
              <c:f>Sheet2!$Y$6:$Y$9</c:f>
              <c:numCache>
                <c:formatCode>General</c:formatCode>
                <c:ptCount val="4"/>
                <c:pt idx="0">
                  <c:v>3</c:v>
                </c:pt>
                <c:pt idx="1">
                  <c:v>6</c:v>
                </c:pt>
                <c:pt idx="2">
                  <c:v>4</c:v>
                </c:pt>
                <c:pt idx="3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2E-43D7-B4BE-59406E1183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23348031"/>
        <c:axId val="2023366271"/>
      </c:barChart>
      <c:catAx>
        <c:axId val="20233480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23366271"/>
        <c:crosses val="autoZero"/>
        <c:auto val="1"/>
        <c:lblAlgn val="ctr"/>
        <c:lblOffset val="100"/>
        <c:noMultiLvlLbl val="0"/>
      </c:catAx>
      <c:valAx>
        <c:axId val="202336627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233480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Sheet2!$AE$5</c:f>
              <c:strCache>
                <c:ptCount val="1"/>
                <c:pt idx="0">
                  <c:v>How familiar are you with the Clear Lake Property Owners Association's work?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Sheet2!$AD$6:$AD$9</c:f>
              <c:strCache>
                <c:ptCount val="4"/>
                <c:pt idx="0">
                  <c:v>Not very familiar</c:v>
                </c:pt>
                <c:pt idx="1">
                  <c:v>Somewhat familiar</c:v>
                </c:pt>
                <c:pt idx="2">
                  <c:v>Very familiar</c:v>
                </c:pt>
                <c:pt idx="3">
                  <c:v>Extremely familiar</c:v>
                </c:pt>
              </c:strCache>
            </c:strRef>
          </c:cat>
          <c:val>
            <c:numRef>
              <c:f>Sheet2!$AE$6:$AE$9</c:f>
              <c:numCache>
                <c:formatCode>General</c:formatCode>
                <c:ptCount val="4"/>
                <c:pt idx="0">
                  <c:v>6</c:v>
                </c:pt>
                <c:pt idx="1">
                  <c:v>21</c:v>
                </c:pt>
                <c:pt idx="2">
                  <c:v>20</c:v>
                </c:pt>
                <c:pt idx="3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05-493E-94DE-9E7B49ACF5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120013695"/>
        <c:axId val="2120014175"/>
      </c:barChart>
      <c:catAx>
        <c:axId val="212001369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0014175"/>
        <c:crosses val="autoZero"/>
        <c:auto val="1"/>
        <c:lblAlgn val="ctr"/>
        <c:lblOffset val="100"/>
        <c:noMultiLvlLbl val="0"/>
      </c:catAx>
      <c:valAx>
        <c:axId val="212001417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00136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Sheet2!$AC$13</c:f>
              <c:strCache>
                <c:ptCount val="1"/>
                <c:pt idx="0">
                  <c:v>Extremely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Sheet2!$AD$12:$AG$12</c:f>
              <c:strCache>
                <c:ptCount val="4"/>
                <c:pt idx="0">
                  <c:v>Environmental Stewardship</c:v>
                </c:pt>
                <c:pt idx="1">
                  <c:v>Regatta and community events</c:v>
                </c:pt>
                <c:pt idx="2">
                  <c:v>Website and communications</c:v>
                </c:pt>
                <c:pt idx="3">
                  <c:v>Representation with government</c:v>
                </c:pt>
              </c:strCache>
            </c:strRef>
          </c:cat>
          <c:val>
            <c:numRef>
              <c:f>Sheet2!$AD$13:$AG$13</c:f>
              <c:numCache>
                <c:formatCode>General</c:formatCode>
                <c:ptCount val="4"/>
                <c:pt idx="0">
                  <c:v>49</c:v>
                </c:pt>
                <c:pt idx="1">
                  <c:v>8</c:v>
                </c:pt>
                <c:pt idx="2">
                  <c:v>22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BA-474C-B1F3-06D8B4D48BF3}"/>
            </c:ext>
          </c:extLst>
        </c:ser>
        <c:ser>
          <c:idx val="1"/>
          <c:order val="1"/>
          <c:tx>
            <c:strRef>
              <c:f>Sheet2!$AC$14</c:f>
              <c:strCache>
                <c:ptCount val="1"/>
                <c:pt idx="0">
                  <c:v>Very much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strRef>
              <c:f>Sheet2!$AD$12:$AG$12</c:f>
              <c:strCache>
                <c:ptCount val="4"/>
                <c:pt idx="0">
                  <c:v>Environmental Stewardship</c:v>
                </c:pt>
                <c:pt idx="1">
                  <c:v>Regatta and community events</c:v>
                </c:pt>
                <c:pt idx="2">
                  <c:v>Website and communications</c:v>
                </c:pt>
                <c:pt idx="3">
                  <c:v>Representation with government</c:v>
                </c:pt>
              </c:strCache>
            </c:strRef>
          </c:cat>
          <c:val>
            <c:numRef>
              <c:f>Sheet2!$AD$14:$AG$14</c:f>
              <c:numCache>
                <c:formatCode>General</c:formatCode>
                <c:ptCount val="4"/>
                <c:pt idx="0">
                  <c:v>24</c:v>
                </c:pt>
                <c:pt idx="1">
                  <c:v>30</c:v>
                </c:pt>
                <c:pt idx="2">
                  <c:v>36</c:v>
                </c:pt>
                <c:pt idx="3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1BA-474C-B1F3-06D8B4D48BF3}"/>
            </c:ext>
          </c:extLst>
        </c:ser>
        <c:ser>
          <c:idx val="2"/>
          <c:order val="2"/>
          <c:tx>
            <c:strRef>
              <c:f>Sheet2!$AC$15</c:f>
              <c:strCache>
                <c:ptCount val="1"/>
                <c:pt idx="0">
                  <c:v>Somewhat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invertIfNegative val="0"/>
          <c:cat>
            <c:strRef>
              <c:f>Sheet2!$AD$12:$AG$12</c:f>
              <c:strCache>
                <c:ptCount val="4"/>
                <c:pt idx="0">
                  <c:v>Environmental Stewardship</c:v>
                </c:pt>
                <c:pt idx="1">
                  <c:v>Regatta and community events</c:v>
                </c:pt>
                <c:pt idx="2">
                  <c:v>Website and communications</c:v>
                </c:pt>
                <c:pt idx="3">
                  <c:v>Representation with government</c:v>
                </c:pt>
              </c:strCache>
            </c:strRef>
          </c:cat>
          <c:val>
            <c:numRef>
              <c:f>Sheet2!$AD$15:$AG$15</c:f>
              <c:numCache>
                <c:formatCode>General</c:formatCode>
                <c:ptCount val="4"/>
                <c:pt idx="0">
                  <c:v>1</c:v>
                </c:pt>
                <c:pt idx="1">
                  <c:v>28</c:v>
                </c:pt>
                <c:pt idx="2">
                  <c:v>12</c:v>
                </c:pt>
                <c:pt idx="3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1BA-474C-B1F3-06D8B4D48BF3}"/>
            </c:ext>
          </c:extLst>
        </c:ser>
        <c:ser>
          <c:idx val="3"/>
          <c:order val="3"/>
          <c:tx>
            <c:strRef>
              <c:f>Sheet2!$AC$16</c:f>
              <c:strCache>
                <c:ptCount val="1"/>
                <c:pt idx="0">
                  <c:v>Not so much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strRef>
              <c:f>Sheet2!$AD$12:$AG$12</c:f>
              <c:strCache>
                <c:ptCount val="4"/>
                <c:pt idx="0">
                  <c:v>Environmental Stewardship</c:v>
                </c:pt>
                <c:pt idx="1">
                  <c:v>Regatta and community events</c:v>
                </c:pt>
                <c:pt idx="2">
                  <c:v>Website and communications</c:v>
                </c:pt>
                <c:pt idx="3">
                  <c:v>Representation with government</c:v>
                </c:pt>
              </c:strCache>
            </c:strRef>
          </c:cat>
          <c:val>
            <c:numRef>
              <c:f>Sheet2!$AD$16:$AG$16</c:f>
              <c:numCache>
                <c:formatCode>General</c:formatCode>
                <c:ptCount val="4"/>
                <c:pt idx="1">
                  <c:v>8</c:v>
                </c:pt>
                <c:pt idx="2">
                  <c:v>4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1BA-474C-B1F3-06D8B4D48BF3}"/>
            </c:ext>
          </c:extLst>
        </c:ser>
        <c:ser>
          <c:idx val="4"/>
          <c:order val="4"/>
          <c:tx>
            <c:strRef>
              <c:f>Sheet2!$AC$17</c:f>
              <c:strCache>
                <c:ptCount val="1"/>
                <c:pt idx="0">
                  <c:v>Not at all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strRef>
              <c:f>Sheet2!$AD$12:$AG$12</c:f>
              <c:strCache>
                <c:ptCount val="4"/>
                <c:pt idx="0">
                  <c:v>Environmental Stewardship</c:v>
                </c:pt>
                <c:pt idx="1">
                  <c:v>Regatta and community events</c:v>
                </c:pt>
                <c:pt idx="2">
                  <c:v>Website and communications</c:v>
                </c:pt>
                <c:pt idx="3">
                  <c:v>Representation with government</c:v>
                </c:pt>
              </c:strCache>
            </c:strRef>
          </c:cat>
          <c:val>
            <c:numRef>
              <c:f>Sheet2!$AD$17:$AG$17</c:f>
              <c:numCache>
                <c:formatCode>General</c:formatCode>
                <c:ptCount val="4"/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1BA-474C-B1F3-06D8B4D48B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09665519"/>
        <c:axId val="509672719"/>
      </c:barChart>
      <c:catAx>
        <c:axId val="50966551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9672719"/>
        <c:crosses val="autoZero"/>
        <c:auto val="1"/>
        <c:lblAlgn val="ctr"/>
        <c:lblOffset val="100"/>
        <c:noMultiLvlLbl val="0"/>
      </c:catAx>
      <c:valAx>
        <c:axId val="5096727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96655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acrossLinear" id="2">
  <a:schemeClr val="accent1"/>
  <a:schemeClr val="accent2"/>
  <a:schemeClr val="accent3"/>
  <a:schemeClr val="accent4"/>
  <a:schemeClr val="accent5"/>
  <a:schemeClr val="accent6"/>
</cs:colorStyle>
</file>

<file path=ppt/charts/colors2.xml><?xml version="1.0" encoding="utf-8"?>
<cs:colorStyle xmlns:cs="http://schemas.microsoft.com/office/drawing/2012/chartStyle" xmlns:a="http://schemas.openxmlformats.org/drawingml/2006/main" meth="acrossLinear" id="2">
  <a:schemeClr val="accent1"/>
  <a:schemeClr val="accent2"/>
  <a:schemeClr val="accent3"/>
  <a:schemeClr val="accent4"/>
  <a:schemeClr val="accent5"/>
  <a:schemeClr val="accent6"/>
</cs:colorStyle>
</file>

<file path=ppt/charts/colors3.xml><?xml version="1.0" encoding="utf-8"?>
<cs:colorStyle xmlns:cs="http://schemas.microsoft.com/office/drawing/2012/chartStyle" xmlns:a="http://schemas.openxmlformats.org/drawingml/2006/main" meth="acrossLinear" id="2">
  <a:schemeClr val="accent1"/>
  <a:schemeClr val="accent2"/>
  <a:schemeClr val="accent3"/>
  <a:schemeClr val="accent4"/>
  <a:schemeClr val="accent5"/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3C5ED6-A32A-4A98-A5DD-6E6FEC84D8C7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5D4480B-5D4B-4564-BBE2-DB597D2B4E84}">
      <dgm:prSet phldrT="[Text]"/>
      <dgm:spPr/>
      <dgm:t>
        <a:bodyPr/>
        <a:lstStyle/>
        <a:p>
          <a:pPr>
            <a:buNone/>
          </a:pPr>
          <a:r>
            <a:rPr lang="en-US" b="0" i="0" u="none"/>
            <a:t>Beaver dam control</a:t>
          </a:r>
          <a:endParaRPr lang="en-US"/>
        </a:p>
      </dgm:t>
    </dgm:pt>
    <dgm:pt modelId="{A357C6D3-98C7-4533-AB6A-6AB82192C22A}" type="parTrans" cxnId="{45807308-DE93-49EC-84C2-2C3E253E6EBB}">
      <dgm:prSet/>
      <dgm:spPr/>
      <dgm:t>
        <a:bodyPr/>
        <a:lstStyle/>
        <a:p>
          <a:endParaRPr lang="en-US"/>
        </a:p>
      </dgm:t>
    </dgm:pt>
    <dgm:pt modelId="{A55B26AC-C78E-42A3-BD30-1E53D00220C3}" type="sibTrans" cxnId="{45807308-DE93-49EC-84C2-2C3E253E6EBB}">
      <dgm:prSet/>
      <dgm:spPr/>
      <dgm:t>
        <a:bodyPr/>
        <a:lstStyle/>
        <a:p>
          <a:endParaRPr lang="en-US"/>
        </a:p>
      </dgm:t>
    </dgm:pt>
    <dgm:pt modelId="{A853EB81-DD83-48FE-84C8-2ADD7DEDDACF}">
      <dgm:prSet/>
      <dgm:spPr/>
      <dgm:t>
        <a:bodyPr/>
        <a:lstStyle/>
        <a:p>
          <a:pPr>
            <a:buNone/>
          </a:pPr>
          <a:r>
            <a:rPr lang="en-US" b="0" i="0" u="none"/>
            <a:t>Shoal markers</a:t>
          </a:r>
          <a:endParaRPr lang="en-US"/>
        </a:p>
      </dgm:t>
    </dgm:pt>
    <dgm:pt modelId="{374935A8-0BF7-4510-B8C4-3551058CBE35}" type="parTrans" cxnId="{BFE9AEF3-1160-4BAC-91D0-46761DA1F793}">
      <dgm:prSet/>
      <dgm:spPr/>
      <dgm:t>
        <a:bodyPr/>
        <a:lstStyle/>
        <a:p>
          <a:endParaRPr lang="en-US"/>
        </a:p>
      </dgm:t>
    </dgm:pt>
    <dgm:pt modelId="{D39BF5C1-E3B4-4A76-8127-F46B6EA9FEBF}" type="sibTrans" cxnId="{BFE9AEF3-1160-4BAC-91D0-46761DA1F793}">
      <dgm:prSet/>
      <dgm:spPr/>
      <dgm:t>
        <a:bodyPr/>
        <a:lstStyle/>
        <a:p>
          <a:endParaRPr lang="en-US"/>
        </a:p>
      </dgm:t>
    </dgm:pt>
    <dgm:pt modelId="{796AC9BB-8E4B-407B-B793-A0C442EB48DF}">
      <dgm:prSet/>
      <dgm:spPr/>
      <dgm:t>
        <a:bodyPr/>
        <a:lstStyle/>
        <a:p>
          <a:pPr>
            <a:buNone/>
          </a:pPr>
          <a:r>
            <a:rPr lang="en-US" b="0" i="0" u="none"/>
            <a:t>Water safety</a:t>
          </a:r>
          <a:endParaRPr lang="en-US"/>
        </a:p>
      </dgm:t>
    </dgm:pt>
    <dgm:pt modelId="{B45A5E3F-4D9B-4123-BFF0-D6D610609DD2}" type="parTrans" cxnId="{AC75AB11-774B-4907-898B-FDB4B625F8F3}">
      <dgm:prSet/>
      <dgm:spPr/>
      <dgm:t>
        <a:bodyPr/>
        <a:lstStyle/>
        <a:p>
          <a:endParaRPr lang="en-US"/>
        </a:p>
      </dgm:t>
    </dgm:pt>
    <dgm:pt modelId="{BA421238-4E3A-41A0-A739-174A18C6B040}" type="sibTrans" cxnId="{AC75AB11-774B-4907-898B-FDB4B625F8F3}">
      <dgm:prSet/>
      <dgm:spPr/>
      <dgm:t>
        <a:bodyPr/>
        <a:lstStyle/>
        <a:p>
          <a:endParaRPr lang="en-US"/>
        </a:p>
      </dgm:t>
    </dgm:pt>
    <dgm:pt modelId="{8A2CD87D-45E0-4961-A5BA-CCCB885577A1}">
      <dgm:prSet/>
      <dgm:spPr/>
      <dgm:t>
        <a:bodyPr/>
        <a:lstStyle/>
        <a:p>
          <a:pPr>
            <a:buNone/>
          </a:pPr>
          <a:r>
            <a:rPr lang="en-US" b="0" i="0" u="none"/>
            <a:t>Rentals</a:t>
          </a:r>
          <a:endParaRPr lang="en-US"/>
        </a:p>
      </dgm:t>
    </dgm:pt>
    <dgm:pt modelId="{40A2423B-D021-4838-A722-5C8C0CBC2329}" type="parTrans" cxnId="{14E73639-6D2B-4634-9195-12740D44EAC7}">
      <dgm:prSet/>
      <dgm:spPr/>
      <dgm:t>
        <a:bodyPr/>
        <a:lstStyle/>
        <a:p>
          <a:endParaRPr lang="en-US"/>
        </a:p>
      </dgm:t>
    </dgm:pt>
    <dgm:pt modelId="{A20E47BA-897A-48DE-BDBE-B8CF8CE9608C}" type="sibTrans" cxnId="{14E73639-6D2B-4634-9195-12740D44EAC7}">
      <dgm:prSet/>
      <dgm:spPr/>
      <dgm:t>
        <a:bodyPr/>
        <a:lstStyle/>
        <a:p>
          <a:endParaRPr lang="en-US"/>
        </a:p>
      </dgm:t>
    </dgm:pt>
    <dgm:pt modelId="{12FC1052-210D-4712-822D-3E0E1F439ABA}">
      <dgm:prSet/>
      <dgm:spPr/>
      <dgm:t>
        <a:bodyPr/>
        <a:lstStyle/>
        <a:p>
          <a:pPr>
            <a:buNone/>
          </a:pPr>
          <a:r>
            <a:rPr lang="en-US" b="0" i="0" u="none"/>
            <a:t>Community outlook and engagement</a:t>
          </a:r>
          <a:endParaRPr lang="en-US"/>
        </a:p>
      </dgm:t>
    </dgm:pt>
    <dgm:pt modelId="{E2A112E9-D472-431E-92FB-CAD48C014A74}" type="parTrans" cxnId="{27BBD6FA-8BFC-4DCF-9101-29F6E0A1C9E4}">
      <dgm:prSet/>
      <dgm:spPr/>
      <dgm:t>
        <a:bodyPr/>
        <a:lstStyle/>
        <a:p>
          <a:endParaRPr lang="en-US"/>
        </a:p>
      </dgm:t>
    </dgm:pt>
    <dgm:pt modelId="{70057DE0-0AB2-4051-A0CF-7B15F29789D3}" type="sibTrans" cxnId="{27BBD6FA-8BFC-4DCF-9101-29F6E0A1C9E4}">
      <dgm:prSet/>
      <dgm:spPr/>
      <dgm:t>
        <a:bodyPr/>
        <a:lstStyle/>
        <a:p>
          <a:endParaRPr lang="en-US"/>
        </a:p>
      </dgm:t>
    </dgm:pt>
    <dgm:pt modelId="{389DB247-1B5B-4D78-B718-D8ED1BB5AC52}">
      <dgm:prSet/>
      <dgm:spPr/>
      <dgm:t>
        <a:bodyPr/>
        <a:lstStyle/>
        <a:p>
          <a:pPr>
            <a:buNone/>
          </a:pPr>
          <a:r>
            <a:rPr lang="en-US" b="0" i="0" u="none"/>
            <a:t>Lost and found emails</a:t>
          </a:r>
          <a:endParaRPr lang="en-US"/>
        </a:p>
      </dgm:t>
    </dgm:pt>
    <dgm:pt modelId="{F051044F-87A0-417E-91CC-0D7D21D05F8C}" type="parTrans" cxnId="{79E2E89A-301F-4045-BDEA-612D5801646D}">
      <dgm:prSet/>
      <dgm:spPr/>
      <dgm:t>
        <a:bodyPr/>
        <a:lstStyle/>
        <a:p>
          <a:endParaRPr lang="en-US"/>
        </a:p>
      </dgm:t>
    </dgm:pt>
    <dgm:pt modelId="{36BD933D-0EE2-432E-B2EB-95B2D58CDA69}" type="sibTrans" cxnId="{79E2E89A-301F-4045-BDEA-612D5801646D}">
      <dgm:prSet/>
      <dgm:spPr/>
      <dgm:t>
        <a:bodyPr/>
        <a:lstStyle/>
        <a:p>
          <a:endParaRPr lang="en-US"/>
        </a:p>
      </dgm:t>
    </dgm:pt>
    <dgm:pt modelId="{AEBD0352-75C8-40E0-8372-D57F086CAA5E}">
      <dgm:prSet/>
      <dgm:spPr/>
      <dgm:t>
        <a:bodyPr/>
        <a:lstStyle/>
        <a:p>
          <a:pPr>
            <a:buNone/>
          </a:pPr>
          <a:r>
            <a:rPr lang="en-US" b="0" i="0" u="none"/>
            <a:t>Boating safety</a:t>
          </a:r>
          <a:endParaRPr lang="en-US"/>
        </a:p>
      </dgm:t>
    </dgm:pt>
    <dgm:pt modelId="{EF9E5F03-CB1B-4222-B36D-C76E93A4A1A0}" type="parTrans" cxnId="{81E487B9-2ABB-47F4-9667-CDA4CD4DBB82}">
      <dgm:prSet/>
      <dgm:spPr/>
      <dgm:t>
        <a:bodyPr/>
        <a:lstStyle/>
        <a:p>
          <a:endParaRPr lang="en-US"/>
        </a:p>
      </dgm:t>
    </dgm:pt>
    <dgm:pt modelId="{92A6E9A2-81FA-40A7-BD0C-7DFCDD9D59E6}" type="sibTrans" cxnId="{81E487B9-2ABB-47F4-9667-CDA4CD4DBB82}">
      <dgm:prSet/>
      <dgm:spPr/>
      <dgm:t>
        <a:bodyPr/>
        <a:lstStyle/>
        <a:p>
          <a:endParaRPr lang="en-US"/>
        </a:p>
      </dgm:t>
    </dgm:pt>
    <dgm:pt modelId="{6034570A-3CD7-4122-AD46-19C5F92254FE}">
      <dgm:prSet/>
      <dgm:spPr/>
      <dgm:t>
        <a:bodyPr/>
        <a:lstStyle/>
        <a:p>
          <a:pPr>
            <a:buNone/>
          </a:pPr>
          <a:r>
            <a:rPr lang="en-US" b="0" i="0" u="none"/>
            <a:t>Noise and "common enjoyment reminders"</a:t>
          </a:r>
          <a:endParaRPr lang="en-US"/>
        </a:p>
      </dgm:t>
    </dgm:pt>
    <dgm:pt modelId="{773E7E6B-8F34-4C0C-A0AF-E6A3381A3EC9}" type="parTrans" cxnId="{B967D5BF-7E34-49B8-942A-340AE5F40EB5}">
      <dgm:prSet/>
      <dgm:spPr/>
      <dgm:t>
        <a:bodyPr/>
        <a:lstStyle/>
        <a:p>
          <a:endParaRPr lang="en-US"/>
        </a:p>
      </dgm:t>
    </dgm:pt>
    <dgm:pt modelId="{32237517-36DC-4EB5-B7DF-0F21120B083D}" type="sibTrans" cxnId="{B967D5BF-7E34-49B8-942A-340AE5F40EB5}">
      <dgm:prSet/>
      <dgm:spPr/>
      <dgm:t>
        <a:bodyPr/>
        <a:lstStyle/>
        <a:p>
          <a:endParaRPr lang="en-US"/>
        </a:p>
      </dgm:t>
    </dgm:pt>
    <dgm:pt modelId="{74DC0EA0-631D-46CD-B9F8-2F8494BD5DB6}">
      <dgm:prSet/>
      <dgm:spPr/>
      <dgm:t>
        <a:bodyPr/>
        <a:lstStyle/>
        <a:p>
          <a:pPr>
            <a:buNone/>
          </a:pPr>
          <a:r>
            <a:rPr lang="en-US" b="0" i="0" u="none"/>
            <a:t>Safe environment for local wildlife</a:t>
          </a:r>
          <a:endParaRPr lang="en-US"/>
        </a:p>
      </dgm:t>
    </dgm:pt>
    <dgm:pt modelId="{A4A8C9AB-288A-4160-9F79-18BE91B50DF8}" type="parTrans" cxnId="{977E024A-DDED-4D9B-B98D-B65A8520FE07}">
      <dgm:prSet/>
      <dgm:spPr/>
      <dgm:t>
        <a:bodyPr/>
        <a:lstStyle/>
        <a:p>
          <a:endParaRPr lang="en-US"/>
        </a:p>
      </dgm:t>
    </dgm:pt>
    <dgm:pt modelId="{31134AC4-28AD-4A37-8DC5-DDE7D6743368}" type="sibTrans" cxnId="{977E024A-DDED-4D9B-B98D-B65A8520FE07}">
      <dgm:prSet/>
      <dgm:spPr/>
      <dgm:t>
        <a:bodyPr/>
        <a:lstStyle/>
        <a:p>
          <a:endParaRPr lang="en-US"/>
        </a:p>
      </dgm:t>
    </dgm:pt>
    <dgm:pt modelId="{48C6DB5B-A2E3-40F1-85B8-E32ADA8B4DC7}">
      <dgm:prSet/>
      <dgm:spPr/>
      <dgm:t>
        <a:bodyPr/>
        <a:lstStyle/>
        <a:p>
          <a:pPr>
            <a:buNone/>
          </a:pPr>
          <a:r>
            <a:rPr lang="en-US" b="0" i="0" u="none"/>
            <a:t>Prudence in the management of our funding</a:t>
          </a:r>
          <a:endParaRPr lang="en-US"/>
        </a:p>
      </dgm:t>
    </dgm:pt>
    <dgm:pt modelId="{67F3E802-E6D0-4CE6-BFA8-B3C34A74C4BD}" type="parTrans" cxnId="{0FD9E3F7-C0EE-49FB-AF01-6AB5C62B2468}">
      <dgm:prSet/>
      <dgm:spPr/>
      <dgm:t>
        <a:bodyPr/>
        <a:lstStyle/>
        <a:p>
          <a:endParaRPr lang="en-US"/>
        </a:p>
      </dgm:t>
    </dgm:pt>
    <dgm:pt modelId="{AF50D7D7-4B21-4BF1-8551-AA90C4FBD1B5}" type="sibTrans" cxnId="{0FD9E3F7-C0EE-49FB-AF01-6AB5C62B2468}">
      <dgm:prSet/>
      <dgm:spPr/>
      <dgm:t>
        <a:bodyPr/>
        <a:lstStyle/>
        <a:p>
          <a:endParaRPr lang="en-US"/>
        </a:p>
      </dgm:t>
    </dgm:pt>
    <dgm:pt modelId="{54347996-D4B0-46C7-9EFE-05F2D865F581}" type="pres">
      <dgm:prSet presAssocID="{FE3C5ED6-A32A-4A98-A5DD-6E6FEC84D8C7}" presName="vert0" presStyleCnt="0">
        <dgm:presLayoutVars>
          <dgm:dir/>
          <dgm:animOne val="branch"/>
          <dgm:animLvl val="lvl"/>
        </dgm:presLayoutVars>
      </dgm:prSet>
      <dgm:spPr/>
    </dgm:pt>
    <dgm:pt modelId="{633D5DAC-5ED2-4B56-B80E-06BA52CC5ADC}" type="pres">
      <dgm:prSet presAssocID="{75D4480B-5D4B-4564-BBE2-DB597D2B4E84}" presName="thickLine" presStyleLbl="alignNode1" presStyleIdx="0" presStyleCnt="10"/>
      <dgm:spPr/>
    </dgm:pt>
    <dgm:pt modelId="{C36A5797-D108-4E4E-8E5A-A37BF7C50D58}" type="pres">
      <dgm:prSet presAssocID="{75D4480B-5D4B-4564-BBE2-DB597D2B4E84}" presName="horz1" presStyleCnt="0"/>
      <dgm:spPr/>
    </dgm:pt>
    <dgm:pt modelId="{1490CA22-284F-4C4B-A5CA-EB5E4D46A2ED}" type="pres">
      <dgm:prSet presAssocID="{75D4480B-5D4B-4564-BBE2-DB597D2B4E84}" presName="tx1" presStyleLbl="revTx" presStyleIdx="0" presStyleCnt="10"/>
      <dgm:spPr/>
    </dgm:pt>
    <dgm:pt modelId="{88C4988A-9904-42C8-97CD-46D50A661D3B}" type="pres">
      <dgm:prSet presAssocID="{75D4480B-5D4B-4564-BBE2-DB597D2B4E84}" presName="vert1" presStyleCnt="0"/>
      <dgm:spPr/>
    </dgm:pt>
    <dgm:pt modelId="{2E445499-0A2C-4543-8401-E6F571221877}" type="pres">
      <dgm:prSet presAssocID="{A853EB81-DD83-48FE-84C8-2ADD7DEDDACF}" presName="thickLine" presStyleLbl="alignNode1" presStyleIdx="1" presStyleCnt="10"/>
      <dgm:spPr/>
    </dgm:pt>
    <dgm:pt modelId="{F5ECCAC4-C715-407C-9346-EBDFD456DAF2}" type="pres">
      <dgm:prSet presAssocID="{A853EB81-DD83-48FE-84C8-2ADD7DEDDACF}" presName="horz1" presStyleCnt="0"/>
      <dgm:spPr/>
    </dgm:pt>
    <dgm:pt modelId="{D5020F27-FF58-42F5-A490-5521D3F74CD2}" type="pres">
      <dgm:prSet presAssocID="{A853EB81-DD83-48FE-84C8-2ADD7DEDDACF}" presName="tx1" presStyleLbl="revTx" presStyleIdx="1" presStyleCnt="10"/>
      <dgm:spPr/>
    </dgm:pt>
    <dgm:pt modelId="{567E784F-D3E6-4E0D-AE50-0C4227B0B577}" type="pres">
      <dgm:prSet presAssocID="{A853EB81-DD83-48FE-84C8-2ADD7DEDDACF}" presName="vert1" presStyleCnt="0"/>
      <dgm:spPr/>
    </dgm:pt>
    <dgm:pt modelId="{883699A0-99A3-434E-B0E8-9452E0482FBE}" type="pres">
      <dgm:prSet presAssocID="{796AC9BB-8E4B-407B-B793-A0C442EB48DF}" presName="thickLine" presStyleLbl="alignNode1" presStyleIdx="2" presStyleCnt="10"/>
      <dgm:spPr/>
    </dgm:pt>
    <dgm:pt modelId="{314FA286-B603-477B-82B0-64907DE036E6}" type="pres">
      <dgm:prSet presAssocID="{796AC9BB-8E4B-407B-B793-A0C442EB48DF}" presName="horz1" presStyleCnt="0"/>
      <dgm:spPr/>
    </dgm:pt>
    <dgm:pt modelId="{9AD55CC0-D79A-4B57-A3F7-2BC348F55B71}" type="pres">
      <dgm:prSet presAssocID="{796AC9BB-8E4B-407B-B793-A0C442EB48DF}" presName="tx1" presStyleLbl="revTx" presStyleIdx="2" presStyleCnt="10"/>
      <dgm:spPr/>
    </dgm:pt>
    <dgm:pt modelId="{EFE73792-8336-4AC6-B41C-94E56B9AC645}" type="pres">
      <dgm:prSet presAssocID="{796AC9BB-8E4B-407B-B793-A0C442EB48DF}" presName="vert1" presStyleCnt="0"/>
      <dgm:spPr/>
    </dgm:pt>
    <dgm:pt modelId="{3C0D2F43-1D3A-48FB-81D5-AC6CB97D4825}" type="pres">
      <dgm:prSet presAssocID="{8A2CD87D-45E0-4961-A5BA-CCCB885577A1}" presName="thickLine" presStyleLbl="alignNode1" presStyleIdx="3" presStyleCnt="10"/>
      <dgm:spPr/>
    </dgm:pt>
    <dgm:pt modelId="{F10B6D42-C505-43CF-9B73-19D48BD66A7E}" type="pres">
      <dgm:prSet presAssocID="{8A2CD87D-45E0-4961-A5BA-CCCB885577A1}" presName="horz1" presStyleCnt="0"/>
      <dgm:spPr/>
    </dgm:pt>
    <dgm:pt modelId="{CD1DF349-C181-492E-82D3-E090F34A8597}" type="pres">
      <dgm:prSet presAssocID="{8A2CD87D-45E0-4961-A5BA-CCCB885577A1}" presName="tx1" presStyleLbl="revTx" presStyleIdx="3" presStyleCnt="10"/>
      <dgm:spPr/>
    </dgm:pt>
    <dgm:pt modelId="{1DC20324-5920-4C95-AC23-6C4713B97837}" type="pres">
      <dgm:prSet presAssocID="{8A2CD87D-45E0-4961-A5BA-CCCB885577A1}" presName="vert1" presStyleCnt="0"/>
      <dgm:spPr/>
    </dgm:pt>
    <dgm:pt modelId="{DE40DED1-6362-4244-8346-F99E28D96AAA}" type="pres">
      <dgm:prSet presAssocID="{12FC1052-210D-4712-822D-3E0E1F439ABA}" presName="thickLine" presStyleLbl="alignNode1" presStyleIdx="4" presStyleCnt="10"/>
      <dgm:spPr/>
    </dgm:pt>
    <dgm:pt modelId="{12713911-3D82-44DD-BE09-93201213D3E6}" type="pres">
      <dgm:prSet presAssocID="{12FC1052-210D-4712-822D-3E0E1F439ABA}" presName="horz1" presStyleCnt="0"/>
      <dgm:spPr/>
    </dgm:pt>
    <dgm:pt modelId="{AAA932F2-D359-45F5-846D-938CF3009603}" type="pres">
      <dgm:prSet presAssocID="{12FC1052-210D-4712-822D-3E0E1F439ABA}" presName="tx1" presStyleLbl="revTx" presStyleIdx="4" presStyleCnt="10"/>
      <dgm:spPr/>
    </dgm:pt>
    <dgm:pt modelId="{7C77B683-F659-4740-BC45-E9855F2D89AC}" type="pres">
      <dgm:prSet presAssocID="{12FC1052-210D-4712-822D-3E0E1F439ABA}" presName="vert1" presStyleCnt="0"/>
      <dgm:spPr/>
    </dgm:pt>
    <dgm:pt modelId="{AB93A1D2-3688-4A4C-AF7D-C866B6EE9BDC}" type="pres">
      <dgm:prSet presAssocID="{389DB247-1B5B-4D78-B718-D8ED1BB5AC52}" presName="thickLine" presStyleLbl="alignNode1" presStyleIdx="5" presStyleCnt="10"/>
      <dgm:spPr/>
    </dgm:pt>
    <dgm:pt modelId="{C0499E37-D5D9-45EC-AB4E-D122E84CB7D2}" type="pres">
      <dgm:prSet presAssocID="{389DB247-1B5B-4D78-B718-D8ED1BB5AC52}" presName="horz1" presStyleCnt="0"/>
      <dgm:spPr/>
    </dgm:pt>
    <dgm:pt modelId="{6E174988-6755-4A8E-A338-ADB0899989E9}" type="pres">
      <dgm:prSet presAssocID="{389DB247-1B5B-4D78-B718-D8ED1BB5AC52}" presName="tx1" presStyleLbl="revTx" presStyleIdx="5" presStyleCnt="10"/>
      <dgm:spPr/>
    </dgm:pt>
    <dgm:pt modelId="{39F2F0D6-F0C5-4BE1-B466-9666AC84958C}" type="pres">
      <dgm:prSet presAssocID="{389DB247-1B5B-4D78-B718-D8ED1BB5AC52}" presName="vert1" presStyleCnt="0"/>
      <dgm:spPr/>
    </dgm:pt>
    <dgm:pt modelId="{02F4C5AA-E871-4200-B5A3-F5D3BBAB8869}" type="pres">
      <dgm:prSet presAssocID="{AEBD0352-75C8-40E0-8372-D57F086CAA5E}" presName="thickLine" presStyleLbl="alignNode1" presStyleIdx="6" presStyleCnt="10"/>
      <dgm:spPr/>
    </dgm:pt>
    <dgm:pt modelId="{0AE0A416-1F15-4401-BE64-6BA1E7E0E35D}" type="pres">
      <dgm:prSet presAssocID="{AEBD0352-75C8-40E0-8372-D57F086CAA5E}" presName="horz1" presStyleCnt="0"/>
      <dgm:spPr/>
    </dgm:pt>
    <dgm:pt modelId="{0F6A7328-3EDF-45D2-907A-A5465D977ECD}" type="pres">
      <dgm:prSet presAssocID="{AEBD0352-75C8-40E0-8372-D57F086CAA5E}" presName="tx1" presStyleLbl="revTx" presStyleIdx="6" presStyleCnt="10"/>
      <dgm:spPr/>
    </dgm:pt>
    <dgm:pt modelId="{B0BC0E39-B4EA-41E8-A495-4A7D03473F39}" type="pres">
      <dgm:prSet presAssocID="{AEBD0352-75C8-40E0-8372-D57F086CAA5E}" presName="vert1" presStyleCnt="0"/>
      <dgm:spPr/>
    </dgm:pt>
    <dgm:pt modelId="{FEFB3687-1FA0-48B2-827D-3E7BD5D733B8}" type="pres">
      <dgm:prSet presAssocID="{6034570A-3CD7-4122-AD46-19C5F92254FE}" presName="thickLine" presStyleLbl="alignNode1" presStyleIdx="7" presStyleCnt="10"/>
      <dgm:spPr/>
    </dgm:pt>
    <dgm:pt modelId="{897B72B1-7D05-4793-ADB0-E08F01AD513D}" type="pres">
      <dgm:prSet presAssocID="{6034570A-3CD7-4122-AD46-19C5F92254FE}" presName="horz1" presStyleCnt="0"/>
      <dgm:spPr/>
    </dgm:pt>
    <dgm:pt modelId="{A3AC5121-4C66-4536-B44A-CA58EA552856}" type="pres">
      <dgm:prSet presAssocID="{6034570A-3CD7-4122-AD46-19C5F92254FE}" presName="tx1" presStyleLbl="revTx" presStyleIdx="7" presStyleCnt="10"/>
      <dgm:spPr/>
    </dgm:pt>
    <dgm:pt modelId="{C1C87E30-B83A-4147-A25F-F5FC6C9D0031}" type="pres">
      <dgm:prSet presAssocID="{6034570A-3CD7-4122-AD46-19C5F92254FE}" presName="vert1" presStyleCnt="0"/>
      <dgm:spPr/>
    </dgm:pt>
    <dgm:pt modelId="{DAE9A752-CF13-48DC-8C1F-E905E66480F8}" type="pres">
      <dgm:prSet presAssocID="{74DC0EA0-631D-46CD-B9F8-2F8494BD5DB6}" presName="thickLine" presStyleLbl="alignNode1" presStyleIdx="8" presStyleCnt="10"/>
      <dgm:spPr/>
    </dgm:pt>
    <dgm:pt modelId="{4EC1BF0E-2D28-4425-ACA7-8F2D2B343E36}" type="pres">
      <dgm:prSet presAssocID="{74DC0EA0-631D-46CD-B9F8-2F8494BD5DB6}" presName="horz1" presStyleCnt="0"/>
      <dgm:spPr/>
    </dgm:pt>
    <dgm:pt modelId="{0FD3C014-9564-435A-99F9-2DD73BC6C049}" type="pres">
      <dgm:prSet presAssocID="{74DC0EA0-631D-46CD-B9F8-2F8494BD5DB6}" presName="tx1" presStyleLbl="revTx" presStyleIdx="8" presStyleCnt="10"/>
      <dgm:spPr/>
    </dgm:pt>
    <dgm:pt modelId="{F4365FB2-E66D-4146-8438-3B7D422FE581}" type="pres">
      <dgm:prSet presAssocID="{74DC0EA0-631D-46CD-B9F8-2F8494BD5DB6}" presName="vert1" presStyleCnt="0"/>
      <dgm:spPr/>
    </dgm:pt>
    <dgm:pt modelId="{972E3986-9594-40D2-AFAC-9768427FB187}" type="pres">
      <dgm:prSet presAssocID="{48C6DB5B-A2E3-40F1-85B8-E32ADA8B4DC7}" presName="thickLine" presStyleLbl="alignNode1" presStyleIdx="9" presStyleCnt="10"/>
      <dgm:spPr/>
    </dgm:pt>
    <dgm:pt modelId="{BC677C4A-55E4-4D99-9545-ACAA31139BD4}" type="pres">
      <dgm:prSet presAssocID="{48C6DB5B-A2E3-40F1-85B8-E32ADA8B4DC7}" presName="horz1" presStyleCnt="0"/>
      <dgm:spPr/>
    </dgm:pt>
    <dgm:pt modelId="{CABD1431-D16B-4E9C-8207-F0D8E7E62328}" type="pres">
      <dgm:prSet presAssocID="{48C6DB5B-A2E3-40F1-85B8-E32ADA8B4DC7}" presName="tx1" presStyleLbl="revTx" presStyleIdx="9" presStyleCnt="10"/>
      <dgm:spPr/>
    </dgm:pt>
    <dgm:pt modelId="{CFB1033F-546F-4C95-85FA-9A126B275341}" type="pres">
      <dgm:prSet presAssocID="{48C6DB5B-A2E3-40F1-85B8-E32ADA8B4DC7}" presName="vert1" presStyleCnt="0"/>
      <dgm:spPr/>
    </dgm:pt>
  </dgm:ptLst>
  <dgm:cxnLst>
    <dgm:cxn modelId="{45807308-DE93-49EC-84C2-2C3E253E6EBB}" srcId="{FE3C5ED6-A32A-4A98-A5DD-6E6FEC84D8C7}" destId="{75D4480B-5D4B-4564-BBE2-DB597D2B4E84}" srcOrd="0" destOrd="0" parTransId="{A357C6D3-98C7-4533-AB6A-6AB82192C22A}" sibTransId="{A55B26AC-C78E-42A3-BD30-1E53D00220C3}"/>
    <dgm:cxn modelId="{02993C09-7C28-4AD5-BF6B-F146FF7FB7F6}" type="presOf" srcId="{796AC9BB-8E4B-407B-B793-A0C442EB48DF}" destId="{9AD55CC0-D79A-4B57-A3F7-2BC348F55B71}" srcOrd="0" destOrd="0" presId="urn:microsoft.com/office/officeart/2008/layout/LinedList"/>
    <dgm:cxn modelId="{5AE2B910-9832-4902-B3B0-9737BA3E22AE}" type="presOf" srcId="{A853EB81-DD83-48FE-84C8-2ADD7DEDDACF}" destId="{D5020F27-FF58-42F5-A490-5521D3F74CD2}" srcOrd="0" destOrd="0" presId="urn:microsoft.com/office/officeart/2008/layout/LinedList"/>
    <dgm:cxn modelId="{AC75AB11-774B-4907-898B-FDB4B625F8F3}" srcId="{FE3C5ED6-A32A-4A98-A5DD-6E6FEC84D8C7}" destId="{796AC9BB-8E4B-407B-B793-A0C442EB48DF}" srcOrd="2" destOrd="0" parTransId="{B45A5E3F-4D9B-4123-BFF0-D6D610609DD2}" sibTransId="{BA421238-4E3A-41A0-A739-174A18C6B040}"/>
    <dgm:cxn modelId="{6573CC1E-84D2-4088-9D71-0A0D7FD6DF91}" type="presOf" srcId="{74DC0EA0-631D-46CD-B9F8-2F8494BD5DB6}" destId="{0FD3C014-9564-435A-99F9-2DD73BC6C049}" srcOrd="0" destOrd="0" presId="urn:microsoft.com/office/officeart/2008/layout/LinedList"/>
    <dgm:cxn modelId="{47721028-8F0E-44F8-9693-F62D4449DEB1}" type="presOf" srcId="{8A2CD87D-45E0-4961-A5BA-CCCB885577A1}" destId="{CD1DF349-C181-492E-82D3-E090F34A8597}" srcOrd="0" destOrd="0" presId="urn:microsoft.com/office/officeart/2008/layout/LinedList"/>
    <dgm:cxn modelId="{DDF13A36-A54E-4185-B229-37B100C9560D}" type="presOf" srcId="{75D4480B-5D4B-4564-BBE2-DB597D2B4E84}" destId="{1490CA22-284F-4C4B-A5CA-EB5E4D46A2ED}" srcOrd="0" destOrd="0" presId="urn:microsoft.com/office/officeart/2008/layout/LinedList"/>
    <dgm:cxn modelId="{14E73639-6D2B-4634-9195-12740D44EAC7}" srcId="{FE3C5ED6-A32A-4A98-A5DD-6E6FEC84D8C7}" destId="{8A2CD87D-45E0-4961-A5BA-CCCB885577A1}" srcOrd="3" destOrd="0" parTransId="{40A2423B-D021-4838-A722-5C8C0CBC2329}" sibTransId="{A20E47BA-897A-48DE-BDBE-B8CF8CE9608C}"/>
    <dgm:cxn modelId="{48C1D55C-5DED-42AE-9241-3B557F1723FC}" type="presOf" srcId="{AEBD0352-75C8-40E0-8372-D57F086CAA5E}" destId="{0F6A7328-3EDF-45D2-907A-A5465D977ECD}" srcOrd="0" destOrd="0" presId="urn:microsoft.com/office/officeart/2008/layout/LinedList"/>
    <dgm:cxn modelId="{D78A7F41-3783-4474-9C9C-D4E775EFB337}" type="presOf" srcId="{48C6DB5B-A2E3-40F1-85B8-E32ADA8B4DC7}" destId="{CABD1431-D16B-4E9C-8207-F0D8E7E62328}" srcOrd="0" destOrd="0" presId="urn:microsoft.com/office/officeart/2008/layout/LinedList"/>
    <dgm:cxn modelId="{977E024A-DDED-4D9B-B98D-B65A8520FE07}" srcId="{FE3C5ED6-A32A-4A98-A5DD-6E6FEC84D8C7}" destId="{74DC0EA0-631D-46CD-B9F8-2F8494BD5DB6}" srcOrd="8" destOrd="0" parTransId="{A4A8C9AB-288A-4160-9F79-18BE91B50DF8}" sibTransId="{31134AC4-28AD-4A37-8DC5-DDE7D6743368}"/>
    <dgm:cxn modelId="{20750092-4532-4056-BD2B-50BC56288001}" type="presOf" srcId="{12FC1052-210D-4712-822D-3E0E1F439ABA}" destId="{AAA932F2-D359-45F5-846D-938CF3009603}" srcOrd="0" destOrd="0" presId="urn:microsoft.com/office/officeart/2008/layout/LinedList"/>
    <dgm:cxn modelId="{79E2E89A-301F-4045-BDEA-612D5801646D}" srcId="{FE3C5ED6-A32A-4A98-A5DD-6E6FEC84D8C7}" destId="{389DB247-1B5B-4D78-B718-D8ED1BB5AC52}" srcOrd="5" destOrd="0" parTransId="{F051044F-87A0-417E-91CC-0D7D21D05F8C}" sibTransId="{36BD933D-0EE2-432E-B2EB-95B2D58CDA69}"/>
    <dgm:cxn modelId="{81E487B9-2ABB-47F4-9667-CDA4CD4DBB82}" srcId="{FE3C5ED6-A32A-4A98-A5DD-6E6FEC84D8C7}" destId="{AEBD0352-75C8-40E0-8372-D57F086CAA5E}" srcOrd="6" destOrd="0" parTransId="{EF9E5F03-CB1B-4222-B36D-C76E93A4A1A0}" sibTransId="{92A6E9A2-81FA-40A7-BD0C-7DFCDD9D59E6}"/>
    <dgm:cxn modelId="{B967D5BF-7E34-49B8-942A-340AE5F40EB5}" srcId="{FE3C5ED6-A32A-4A98-A5DD-6E6FEC84D8C7}" destId="{6034570A-3CD7-4122-AD46-19C5F92254FE}" srcOrd="7" destOrd="0" parTransId="{773E7E6B-8F34-4C0C-A0AF-E6A3381A3EC9}" sibTransId="{32237517-36DC-4EB5-B7DF-0F21120B083D}"/>
    <dgm:cxn modelId="{A94D4AC7-D039-4107-AE34-E9B7381BA6D7}" type="presOf" srcId="{389DB247-1B5B-4D78-B718-D8ED1BB5AC52}" destId="{6E174988-6755-4A8E-A338-ADB0899989E9}" srcOrd="0" destOrd="0" presId="urn:microsoft.com/office/officeart/2008/layout/LinedList"/>
    <dgm:cxn modelId="{24304CE9-E881-473E-8842-1B35145C9FE7}" type="presOf" srcId="{6034570A-3CD7-4122-AD46-19C5F92254FE}" destId="{A3AC5121-4C66-4536-B44A-CA58EA552856}" srcOrd="0" destOrd="0" presId="urn:microsoft.com/office/officeart/2008/layout/LinedList"/>
    <dgm:cxn modelId="{5CB5D0F0-84CF-4D54-9F82-0F752BBE6604}" type="presOf" srcId="{FE3C5ED6-A32A-4A98-A5DD-6E6FEC84D8C7}" destId="{54347996-D4B0-46C7-9EFE-05F2D865F581}" srcOrd="0" destOrd="0" presId="urn:microsoft.com/office/officeart/2008/layout/LinedList"/>
    <dgm:cxn modelId="{BFE9AEF3-1160-4BAC-91D0-46761DA1F793}" srcId="{FE3C5ED6-A32A-4A98-A5DD-6E6FEC84D8C7}" destId="{A853EB81-DD83-48FE-84C8-2ADD7DEDDACF}" srcOrd="1" destOrd="0" parTransId="{374935A8-0BF7-4510-B8C4-3551058CBE35}" sibTransId="{D39BF5C1-E3B4-4A76-8127-F46B6EA9FEBF}"/>
    <dgm:cxn modelId="{0FD9E3F7-C0EE-49FB-AF01-6AB5C62B2468}" srcId="{FE3C5ED6-A32A-4A98-A5DD-6E6FEC84D8C7}" destId="{48C6DB5B-A2E3-40F1-85B8-E32ADA8B4DC7}" srcOrd="9" destOrd="0" parTransId="{67F3E802-E6D0-4CE6-BFA8-B3C34A74C4BD}" sibTransId="{AF50D7D7-4B21-4BF1-8551-AA90C4FBD1B5}"/>
    <dgm:cxn modelId="{27BBD6FA-8BFC-4DCF-9101-29F6E0A1C9E4}" srcId="{FE3C5ED6-A32A-4A98-A5DD-6E6FEC84D8C7}" destId="{12FC1052-210D-4712-822D-3E0E1F439ABA}" srcOrd="4" destOrd="0" parTransId="{E2A112E9-D472-431E-92FB-CAD48C014A74}" sibTransId="{70057DE0-0AB2-4051-A0CF-7B15F29789D3}"/>
    <dgm:cxn modelId="{0933E274-EECE-48DD-9AED-AA9DED2DC7CA}" type="presParOf" srcId="{54347996-D4B0-46C7-9EFE-05F2D865F581}" destId="{633D5DAC-5ED2-4B56-B80E-06BA52CC5ADC}" srcOrd="0" destOrd="0" presId="urn:microsoft.com/office/officeart/2008/layout/LinedList"/>
    <dgm:cxn modelId="{26E2306B-A9E2-406E-A6EA-7261E09C299D}" type="presParOf" srcId="{54347996-D4B0-46C7-9EFE-05F2D865F581}" destId="{C36A5797-D108-4E4E-8E5A-A37BF7C50D58}" srcOrd="1" destOrd="0" presId="urn:microsoft.com/office/officeart/2008/layout/LinedList"/>
    <dgm:cxn modelId="{C92F7E1D-3361-43B2-80C3-A6FBCF32D612}" type="presParOf" srcId="{C36A5797-D108-4E4E-8E5A-A37BF7C50D58}" destId="{1490CA22-284F-4C4B-A5CA-EB5E4D46A2ED}" srcOrd="0" destOrd="0" presId="urn:microsoft.com/office/officeart/2008/layout/LinedList"/>
    <dgm:cxn modelId="{461548F9-AA07-4FE6-BB4F-060BE38E19C9}" type="presParOf" srcId="{C36A5797-D108-4E4E-8E5A-A37BF7C50D58}" destId="{88C4988A-9904-42C8-97CD-46D50A661D3B}" srcOrd="1" destOrd="0" presId="urn:microsoft.com/office/officeart/2008/layout/LinedList"/>
    <dgm:cxn modelId="{AA3F40E5-553E-4628-AE32-0F2E2B881E70}" type="presParOf" srcId="{54347996-D4B0-46C7-9EFE-05F2D865F581}" destId="{2E445499-0A2C-4543-8401-E6F571221877}" srcOrd="2" destOrd="0" presId="urn:microsoft.com/office/officeart/2008/layout/LinedList"/>
    <dgm:cxn modelId="{2F8A4B53-85B9-47FB-BF78-662DA72BD6B5}" type="presParOf" srcId="{54347996-D4B0-46C7-9EFE-05F2D865F581}" destId="{F5ECCAC4-C715-407C-9346-EBDFD456DAF2}" srcOrd="3" destOrd="0" presId="urn:microsoft.com/office/officeart/2008/layout/LinedList"/>
    <dgm:cxn modelId="{0664B0F6-3350-4497-9B7D-5EF155F66501}" type="presParOf" srcId="{F5ECCAC4-C715-407C-9346-EBDFD456DAF2}" destId="{D5020F27-FF58-42F5-A490-5521D3F74CD2}" srcOrd="0" destOrd="0" presId="urn:microsoft.com/office/officeart/2008/layout/LinedList"/>
    <dgm:cxn modelId="{2359A47F-132A-4E16-AA28-244B12C7336C}" type="presParOf" srcId="{F5ECCAC4-C715-407C-9346-EBDFD456DAF2}" destId="{567E784F-D3E6-4E0D-AE50-0C4227B0B577}" srcOrd="1" destOrd="0" presId="urn:microsoft.com/office/officeart/2008/layout/LinedList"/>
    <dgm:cxn modelId="{4EA6DA18-DDE2-4B2D-8154-78E9CE88FCF2}" type="presParOf" srcId="{54347996-D4B0-46C7-9EFE-05F2D865F581}" destId="{883699A0-99A3-434E-B0E8-9452E0482FBE}" srcOrd="4" destOrd="0" presId="urn:microsoft.com/office/officeart/2008/layout/LinedList"/>
    <dgm:cxn modelId="{AE156B7D-13B6-40DF-8931-6E3A6836520E}" type="presParOf" srcId="{54347996-D4B0-46C7-9EFE-05F2D865F581}" destId="{314FA286-B603-477B-82B0-64907DE036E6}" srcOrd="5" destOrd="0" presId="urn:microsoft.com/office/officeart/2008/layout/LinedList"/>
    <dgm:cxn modelId="{7C0541FB-3089-4D44-A6EC-21F26546B738}" type="presParOf" srcId="{314FA286-B603-477B-82B0-64907DE036E6}" destId="{9AD55CC0-D79A-4B57-A3F7-2BC348F55B71}" srcOrd="0" destOrd="0" presId="urn:microsoft.com/office/officeart/2008/layout/LinedList"/>
    <dgm:cxn modelId="{15FDE316-4E84-4F06-8A85-2CF56EE47955}" type="presParOf" srcId="{314FA286-B603-477B-82B0-64907DE036E6}" destId="{EFE73792-8336-4AC6-B41C-94E56B9AC645}" srcOrd="1" destOrd="0" presId="urn:microsoft.com/office/officeart/2008/layout/LinedList"/>
    <dgm:cxn modelId="{9B1A339C-6933-499E-AC00-44E43F307FCF}" type="presParOf" srcId="{54347996-D4B0-46C7-9EFE-05F2D865F581}" destId="{3C0D2F43-1D3A-48FB-81D5-AC6CB97D4825}" srcOrd="6" destOrd="0" presId="urn:microsoft.com/office/officeart/2008/layout/LinedList"/>
    <dgm:cxn modelId="{0A3D09A9-9EF8-4A5A-BDA8-44541B7F2B23}" type="presParOf" srcId="{54347996-D4B0-46C7-9EFE-05F2D865F581}" destId="{F10B6D42-C505-43CF-9B73-19D48BD66A7E}" srcOrd="7" destOrd="0" presId="urn:microsoft.com/office/officeart/2008/layout/LinedList"/>
    <dgm:cxn modelId="{F8EAA992-92B3-453C-82B8-3FBD810F9301}" type="presParOf" srcId="{F10B6D42-C505-43CF-9B73-19D48BD66A7E}" destId="{CD1DF349-C181-492E-82D3-E090F34A8597}" srcOrd="0" destOrd="0" presId="urn:microsoft.com/office/officeart/2008/layout/LinedList"/>
    <dgm:cxn modelId="{2078D91F-6B12-4D75-A416-399C547B6396}" type="presParOf" srcId="{F10B6D42-C505-43CF-9B73-19D48BD66A7E}" destId="{1DC20324-5920-4C95-AC23-6C4713B97837}" srcOrd="1" destOrd="0" presId="urn:microsoft.com/office/officeart/2008/layout/LinedList"/>
    <dgm:cxn modelId="{04750AE6-122C-4505-8982-3025CDEA9DC7}" type="presParOf" srcId="{54347996-D4B0-46C7-9EFE-05F2D865F581}" destId="{DE40DED1-6362-4244-8346-F99E28D96AAA}" srcOrd="8" destOrd="0" presId="urn:microsoft.com/office/officeart/2008/layout/LinedList"/>
    <dgm:cxn modelId="{658D4F02-5174-46CA-BAA9-419211B2C9FB}" type="presParOf" srcId="{54347996-D4B0-46C7-9EFE-05F2D865F581}" destId="{12713911-3D82-44DD-BE09-93201213D3E6}" srcOrd="9" destOrd="0" presId="urn:microsoft.com/office/officeart/2008/layout/LinedList"/>
    <dgm:cxn modelId="{D4E47D8B-FBB2-4214-969C-E34D1F825442}" type="presParOf" srcId="{12713911-3D82-44DD-BE09-93201213D3E6}" destId="{AAA932F2-D359-45F5-846D-938CF3009603}" srcOrd="0" destOrd="0" presId="urn:microsoft.com/office/officeart/2008/layout/LinedList"/>
    <dgm:cxn modelId="{FEE71CA8-FD74-43AC-BD46-4719187B9336}" type="presParOf" srcId="{12713911-3D82-44DD-BE09-93201213D3E6}" destId="{7C77B683-F659-4740-BC45-E9855F2D89AC}" srcOrd="1" destOrd="0" presId="urn:microsoft.com/office/officeart/2008/layout/LinedList"/>
    <dgm:cxn modelId="{7E6B5330-DC87-4CE2-BECC-F9E3069B26EE}" type="presParOf" srcId="{54347996-D4B0-46C7-9EFE-05F2D865F581}" destId="{AB93A1D2-3688-4A4C-AF7D-C866B6EE9BDC}" srcOrd="10" destOrd="0" presId="urn:microsoft.com/office/officeart/2008/layout/LinedList"/>
    <dgm:cxn modelId="{1A2698FA-0261-4777-90A8-7E8857A1C549}" type="presParOf" srcId="{54347996-D4B0-46C7-9EFE-05F2D865F581}" destId="{C0499E37-D5D9-45EC-AB4E-D122E84CB7D2}" srcOrd="11" destOrd="0" presId="urn:microsoft.com/office/officeart/2008/layout/LinedList"/>
    <dgm:cxn modelId="{36251E77-BF19-4C79-BD91-6C9F9149810B}" type="presParOf" srcId="{C0499E37-D5D9-45EC-AB4E-D122E84CB7D2}" destId="{6E174988-6755-4A8E-A338-ADB0899989E9}" srcOrd="0" destOrd="0" presId="urn:microsoft.com/office/officeart/2008/layout/LinedList"/>
    <dgm:cxn modelId="{3E5641FF-D610-49E8-B2F3-89C923235C64}" type="presParOf" srcId="{C0499E37-D5D9-45EC-AB4E-D122E84CB7D2}" destId="{39F2F0D6-F0C5-4BE1-B466-9666AC84958C}" srcOrd="1" destOrd="0" presId="urn:microsoft.com/office/officeart/2008/layout/LinedList"/>
    <dgm:cxn modelId="{E87FE2EF-8746-4A3D-9AF6-9F5CEA852052}" type="presParOf" srcId="{54347996-D4B0-46C7-9EFE-05F2D865F581}" destId="{02F4C5AA-E871-4200-B5A3-F5D3BBAB8869}" srcOrd="12" destOrd="0" presId="urn:microsoft.com/office/officeart/2008/layout/LinedList"/>
    <dgm:cxn modelId="{D1514BE9-B1C7-477A-8740-9BC89D7912BA}" type="presParOf" srcId="{54347996-D4B0-46C7-9EFE-05F2D865F581}" destId="{0AE0A416-1F15-4401-BE64-6BA1E7E0E35D}" srcOrd="13" destOrd="0" presId="urn:microsoft.com/office/officeart/2008/layout/LinedList"/>
    <dgm:cxn modelId="{31B9BE85-02F4-4DBC-AE96-9FC0AC259509}" type="presParOf" srcId="{0AE0A416-1F15-4401-BE64-6BA1E7E0E35D}" destId="{0F6A7328-3EDF-45D2-907A-A5465D977ECD}" srcOrd="0" destOrd="0" presId="urn:microsoft.com/office/officeart/2008/layout/LinedList"/>
    <dgm:cxn modelId="{9E1F4711-CEC3-4F13-9E25-B73067A68572}" type="presParOf" srcId="{0AE0A416-1F15-4401-BE64-6BA1E7E0E35D}" destId="{B0BC0E39-B4EA-41E8-A495-4A7D03473F39}" srcOrd="1" destOrd="0" presId="urn:microsoft.com/office/officeart/2008/layout/LinedList"/>
    <dgm:cxn modelId="{E0105E74-F8F7-4DAC-9840-D04A096EC2A0}" type="presParOf" srcId="{54347996-D4B0-46C7-9EFE-05F2D865F581}" destId="{FEFB3687-1FA0-48B2-827D-3E7BD5D733B8}" srcOrd="14" destOrd="0" presId="urn:microsoft.com/office/officeart/2008/layout/LinedList"/>
    <dgm:cxn modelId="{A001E054-AD2B-4E9D-AB4F-301466F2653C}" type="presParOf" srcId="{54347996-D4B0-46C7-9EFE-05F2D865F581}" destId="{897B72B1-7D05-4793-ADB0-E08F01AD513D}" srcOrd="15" destOrd="0" presId="urn:microsoft.com/office/officeart/2008/layout/LinedList"/>
    <dgm:cxn modelId="{59B1AF33-7C6C-4A8F-BEF3-37E38FE17D2E}" type="presParOf" srcId="{897B72B1-7D05-4793-ADB0-E08F01AD513D}" destId="{A3AC5121-4C66-4536-B44A-CA58EA552856}" srcOrd="0" destOrd="0" presId="urn:microsoft.com/office/officeart/2008/layout/LinedList"/>
    <dgm:cxn modelId="{75CB3BD2-4EEA-4791-9C16-F466757681C6}" type="presParOf" srcId="{897B72B1-7D05-4793-ADB0-E08F01AD513D}" destId="{C1C87E30-B83A-4147-A25F-F5FC6C9D0031}" srcOrd="1" destOrd="0" presId="urn:microsoft.com/office/officeart/2008/layout/LinedList"/>
    <dgm:cxn modelId="{81386145-D663-4DFE-9901-E21EE8EF08EC}" type="presParOf" srcId="{54347996-D4B0-46C7-9EFE-05F2D865F581}" destId="{DAE9A752-CF13-48DC-8C1F-E905E66480F8}" srcOrd="16" destOrd="0" presId="urn:microsoft.com/office/officeart/2008/layout/LinedList"/>
    <dgm:cxn modelId="{6947AEBE-1AAC-43CA-A3A8-E33504A44160}" type="presParOf" srcId="{54347996-D4B0-46C7-9EFE-05F2D865F581}" destId="{4EC1BF0E-2D28-4425-ACA7-8F2D2B343E36}" srcOrd="17" destOrd="0" presId="urn:microsoft.com/office/officeart/2008/layout/LinedList"/>
    <dgm:cxn modelId="{4F77A138-6570-43C3-96D2-45D76BC3FAFB}" type="presParOf" srcId="{4EC1BF0E-2D28-4425-ACA7-8F2D2B343E36}" destId="{0FD3C014-9564-435A-99F9-2DD73BC6C049}" srcOrd="0" destOrd="0" presId="urn:microsoft.com/office/officeart/2008/layout/LinedList"/>
    <dgm:cxn modelId="{FD0B1665-5E49-4418-98B5-AD4734A0F2D9}" type="presParOf" srcId="{4EC1BF0E-2D28-4425-ACA7-8F2D2B343E36}" destId="{F4365FB2-E66D-4146-8438-3B7D422FE581}" srcOrd="1" destOrd="0" presId="urn:microsoft.com/office/officeart/2008/layout/LinedList"/>
    <dgm:cxn modelId="{0B0A3B48-FDC6-4767-A936-DC53C3E7B628}" type="presParOf" srcId="{54347996-D4B0-46C7-9EFE-05F2D865F581}" destId="{972E3986-9594-40D2-AFAC-9768427FB187}" srcOrd="18" destOrd="0" presId="urn:microsoft.com/office/officeart/2008/layout/LinedList"/>
    <dgm:cxn modelId="{4A48E11C-3A84-484C-A98E-8C7085721A56}" type="presParOf" srcId="{54347996-D4B0-46C7-9EFE-05F2D865F581}" destId="{BC677C4A-55E4-4D99-9545-ACAA31139BD4}" srcOrd="19" destOrd="0" presId="urn:microsoft.com/office/officeart/2008/layout/LinedList"/>
    <dgm:cxn modelId="{0766951D-084D-4D5B-8CFC-A729488F27B6}" type="presParOf" srcId="{BC677C4A-55E4-4D99-9545-ACAA31139BD4}" destId="{CABD1431-D16B-4E9C-8207-F0D8E7E62328}" srcOrd="0" destOrd="0" presId="urn:microsoft.com/office/officeart/2008/layout/LinedList"/>
    <dgm:cxn modelId="{798A60A9-9E2A-40FA-A610-CA6B387788EE}" type="presParOf" srcId="{BC677C4A-55E4-4D99-9545-ACAA31139BD4}" destId="{CFB1033F-546F-4C95-85FA-9A126B27534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3D5DAC-5ED2-4B56-B80E-06BA52CC5ADC}">
      <dsp:nvSpPr>
        <dsp:cNvPr id="0" name=""/>
        <dsp:cNvSpPr/>
      </dsp:nvSpPr>
      <dsp:spPr>
        <a:xfrm>
          <a:off x="0" y="675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90CA22-284F-4C4B-A5CA-EB5E4D46A2ED}">
      <dsp:nvSpPr>
        <dsp:cNvPr id="0" name=""/>
        <dsp:cNvSpPr/>
      </dsp:nvSpPr>
      <dsp:spPr>
        <a:xfrm>
          <a:off x="0" y="675"/>
          <a:ext cx="6900512" cy="5534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0" i="0" u="none" kern="1200"/>
            <a:t>Beaver dam control</a:t>
          </a:r>
          <a:endParaRPr lang="en-US" sz="2500" kern="1200"/>
        </a:p>
      </dsp:txBody>
      <dsp:txXfrm>
        <a:off x="0" y="675"/>
        <a:ext cx="6900512" cy="553478"/>
      </dsp:txXfrm>
    </dsp:sp>
    <dsp:sp modelId="{2E445499-0A2C-4543-8401-E6F571221877}">
      <dsp:nvSpPr>
        <dsp:cNvPr id="0" name=""/>
        <dsp:cNvSpPr/>
      </dsp:nvSpPr>
      <dsp:spPr>
        <a:xfrm>
          <a:off x="0" y="554154"/>
          <a:ext cx="6900512" cy="0"/>
        </a:xfrm>
        <a:prstGeom prst="line">
          <a:avLst/>
        </a:prstGeom>
        <a:solidFill>
          <a:schemeClr val="accent2">
            <a:hueOff val="715957"/>
            <a:satOff val="-2055"/>
            <a:lumOff val="-3290"/>
            <a:alphaOff val="0"/>
          </a:schemeClr>
        </a:solidFill>
        <a:ln w="19050" cap="flat" cmpd="sng" algn="ctr">
          <a:solidFill>
            <a:schemeClr val="accent2">
              <a:hueOff val="715957"/>
              <a:satOff val="-2055"/>
              <a:lumOff val="-329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020F27-FF58-42F5-A490-5521D3F74CD2}">
      <dsp:nvSpPr>
        <dsp:cNvPr id="0" name=""/>
        <dsp:cNvSpPr/>
      </dsp:nvSpPr>
      <dsp:spPr>
        <a:xfrm>
          <a:off x="0" y="554154"/>
          <a:ext cx="6900512" cy="5534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0" i="0" u="none" kern="1200"/>
            <a:t>Shoal markers</a:t>
          </a:r>
          <a:endParaRPr lang="en-US" sz="2500" kern="1200"/>
        </a:p>
      </dsp:txBody>
      <dsp:txXfrm>
        <a:off x="0" y="554154"/>
        <a:ext cx="6900512" cy="553478"/>
      </dsp:txXfrm>
    </dsp:sp>
    <dsp:sp modelId="{883699A0-99A3-434E-B0E8-9452E0482FBE}">
      <dsp:nvSpPr>
        <dsp:cNvPr id="0" name=""/>
        <dsp:cNvSpPr/>
      </dsp:nvSpPr>
      <dsp:spPr>
        <a:xfrm>
          <a:off x="0" y="1107633"/>
          <a:ext cx="6900512" cy="0"/>
        </a:xfrm>
        <a:prstGeom prst="line">
          <a:avLst/>
        </a:prstGeom>
        <a:solidFill>
          <a:schemeClr val="accent2">
            <a:hueOff val="1431914"/>
            <a:satOff val="-4110"/>
            <a:lumOff val="-6580"/>
            <a:alphaOff val="0"/>
          </a:schemeClr>
        </a:solidFill>
        <a:ln w="19050" cap="flat" cmpd="sng" algn="ctr">
          <a:solidFill>
            <a:schemeClr val="accent2">
              <a:hueOff val="1431914"/>
              <a:satOff val="-4110"/>
              <a:lumOff val="-658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D55CC0-D79A-4B57-A3F7-2BC348F55B71}">
      <dsp:nvSpPr>
        <dsp:cNvPr id="0" name=""/>
        <dsp:cNvSpPr/>
      </dsp:nvSpPr>
      <dsp:spPr>
        <a:xfrm>
          <a:off x="0" y="1107633"/>
          <a:ext cx="6900512" cy="5534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0" i="0" u="none" kern="1200"/>
            <a:t>Water safety</a:t>
          </a:r>
          <a:endParaRPr lang="en-US" sz="2500" kern="1200"/>
        </a:p>
      </dsp:txBody>
      <dsp:txXfrm>
        <a:off x="0" y="1107633"/>
        <a:ext cx="6900512" cy="553478"/>
      </dsp:txXfrm>
    </dsp:sp>
    <dsp:sp modelId="{3C0D2F43-1D3A-48FB-81D5-AC6CB97D4825}">
      <dsp:nvSpPr>
        <dsp:cNvPr id="0" name=""/>
        <dsp:cNvSpPr/>
      </dsp:nvSpPr>
      <dsp:spPr>
        <a:xfrm>
          <a:off x="0" y="1661112"/>
          <a:ext cx="6900512" cy="0"/>
        </a:xfrm>
        <a:prstGeom prst="line">
          <a:avLst/>
        </a:prstGeom>
        <a:solidFill>
          <a:schemeClr val="accent2">
            <a:hueOff val="2147871"/>
            <a:satOff val="-6164"/>
            <a:lumOff val="-9870"/>
            <a:alphaOff val="0"/>
          </a:schemeClr>
        </a:solidFill>
        <a:ln w="19050" cap="flat" cmpd="sng" algn="ctr">
          <a:solidFill>
            <a:schemeClr val="accent2">
              <a:hueOff val="2147871"/>
              <a:satOff val="-6164"/>
              <a:lumOff val="-987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1DF349-C181-492E-82D3-E090F34A8597}">
      <dsp:nvSpPr>
        <dsp:cNvPr id="0" name=""/>
        <dsp:cNvSpPr/>
      </dsp:nvSpPr>
      <dsp:spPr>
        <a:xfrm>
          <a:off x="0" y="1661112"/>
          <a:ext cx="6900512" cy="5534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0" i="0" u="none" kern="1200"/>
            <a:t>Rentals</a:t>
          </a:r>
          <a:endParaRPr lang="en-US" sz="2500" kern="1200"/>
        </a:p>
      </dsp:txBody>
      <dsp:txXfrm>
        <a:off x="0" y="1661112"/>
        <a:ext cx="6900512" cy="553478"/>
      </dsp:txXfrm>
    </dsp:sp>
    <dsp:sp modelId="{DE40DED1-6362-4244-8346-F99E28D96AAA}">
      <dsp:nvSpPr>
        <dsp:cNvPr id="0" name=""/>
        <dsp:cNvSpPr/>
      </dsp:nvSpPr>
      <dsp:spPr>
        <a:xfrm>
          <a:off x="0" y="2214591"/>
          <a:ext cx="6900512" cy="0"/>
        </a:xfrm>
        <a:prstGeom prst="line">
          <a:avLst/>
        </a:prstGeom>
        <a:solidFill>
          <a:schemeClr val="accent2">
            <a:hueOff val="2863828"/>
            <a:satOff val="-8219"/>
            <a:lumOff val="-13160"/>
            <a:alphaOff val="0"/>
          </a:schemeClr>
        </a:solidFill>
        <a:ln w="19050" cap="flat" cmpd="sng" algn="ctr">
          <a:solidFill>
            <a:schemeClr val="accent2">
              <a:hueOff val="2863828"/>
              <a:satOff val="-8219"/>
              <a:lumOff val="-1316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A932F2-D359-45F5-846D-938CF3009603}">
      <dsp:nvSpPr>
        <dsp:cNvPr id="0" name=""/>
        <dsp:cNvSpPr/>
      </dsp:nvSpPr>
      <dsp:spPr>
        <a:xfrm>
          <a:off x="0" y="2214591"/>
          <a:ext cx="6900512" cy="5534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0" i="0" u="none" kern="1200"/>
            <a:t>Community outlook and engagement</a:t>
          </a:r>
          <a:endParaRPr lang="en-US" sz="2500" kern="1200"/>
        </a:p>
      </dsp:txBody>
      <dsp:txXfrm>
        <a:off x="0" y="2214591"/>
        <a:ext cx="6900512" cy="553478"/>
      </dsp:txXfrm>
    </dsp:sp>
    <dsp:sp modelId="{AB93A1D2-3688-4A4C-AF7D-C866B6EE9BDC}">
      <dsp:nvSpPr>
        <dsp:cNvPr id="0" name=""/>
        <dsp:cNvSpPr/>
      </dsp:nvSpPr>
      <dsp:spPr>
        <a:xfrm>
          <a:off x="0" y="2768070"/>
          <a:ext cx="6900512" cy="0"/>
        </a:xfrm>
        <a:prstGeom prst="line">
          <a:avLst/>
        </a:prstGeom>
        <a:solidFill>
          <a:schemeClr val="accent2">
            <a:hueOff val="3579786"/>
            <a:satOff val="-10274"/>
            <a:lumOff val="-16449"/>
            <a:alphaOff val="0"/>
          </a:schemeClr>
        </a:solidFill>
        <a:ln w="19050" cap="flat" cmpd="sng" algn="ctr">
          <a:solidFill>
            <a:schemeClr val="accent2">
              <a:hueOff val="3579786"/>
              <a:satOff val="-10274"/>
              <a:lumOff val="-1644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174988-6755-4A8E-A338-ADB0899989E9}">
      <dsp:nvSpPr>
        <dsp:cNvPr id="0" name=""/>
        <dsp:cNvSpPr/>
      </dsp:nvSpPr>
      <dsp:spPr>
        <a:xfrm>
          <a:off x="0" y="2768070"/>
          <a:ext cx="6900512" cy="5534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0" i="0" u="none" kern="1200"/>
            <a:t>Lost and found emails</a:t>
          </a:r>
          <a:endParaRPr lang="en-US" sz="2500" kern="1200"/>
        </a:p>
      </dsp:txBody>
      <dsp:txXfrm>
        <a:off x="0" y="2768070"/>
        <a:ext cx="6900512" cy="553478"/>
      </dsp:txXfrm>
    </dsp:sp>
    <dsp:sp modelId="{02F4C5AA-E871-4200-B5A3-F5D3BBAB8869}">
      <dsp:nvSpPr>
        <dsp:cNvPr id="0" name=""/>
        <dsp:cNvSpPr/>
      </dsp:nvSpPr>
      <dsp:spPr>
        <a:xfrm>
          <a:off x="0" y="3321549"/>
          <a:ext cx="6900512" cy="0"/>
        </a:xfrm>
        <a:prstGeom prst="line">
          <a:avLst/>
        </a:prstGeom>
        <a:solidFill>
          <a:schemeClr val="accent2">
            <a:hueOff val="4295743"/>
            <a:satOff val="-12329"/>
            <a:lumOff val="-19739"/>
            <a:alphaOff val="0"/>
          </a:schemeClr>
        </a:solidFill>
        <a:ln w="19050" cap="flat" cmpd="sng" algn="ctr">
          <a:solidFill>
            <a:schemeClr val="accent2">
              <a:hueOff val="4295743"/>
              <a:satOff val="-12329"/>
              <a:lumOff val="-1973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6A7328-3EDF-45D2-907A-A5465D977ECD}">
      <dsp:nvSpPr>
        <dsp:cNvPr id="0" name=""/>
        <dsp:cNvSpPr/>
      </dsp:nvSpPr>
      <dsp:spPr>
        <a:xfrm>
          <a:off x="0" y="3321549"/>
          <a:ext cx="6900512" cy="5534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0" i="0" u="none" kern="1200"/>
            <a:t>Boating safety</a:t>
          </a:r>
          <a:endParaRPr lang="en-US" sz="2500" kern="1200"/>
        </a:p>
      </dsp:txBody>
      <dsp:txXfrm>
        <a:off x="0" y="3321549"/>
        <a:ext cx="6900512" cy="553478"/>
      </dsp:txXfrm>
    </dsp:sp>
    <dsp:sp modelId="{FEFB3687-1FA0-48B2-827D-3E7BD5D733B8}">
      <dsp:nvSpPr>
        <dsp:cNvPr id="0" name=""/>
        <dsp:cNvSpPr/>
      </dsp:nvSpPr>
      <dsp:spPr>
        <a:xfrm>
          <a:off x="0" y="3875028"/>
          <a:ext cx="6900512" cy="0"/>
        </a:xfrm>
        <a:prstGeom prst="line">
          <a:avLst/>
        </a:prstGeom>
        <a:solidFill>
          <a:schemeClr val="accent2">
            <a:hueOff val="5011700"/>
            <a:satOff val="-14383"/>
            <a:lumOff val="-23029"/>
            <a:alphaOff val="0"/>
          </a:schemeClr>
        </a:solidFill>
        <a:ln w="19050" cap="flat" cmpd="sng" algn="ctr">
          <a:solidFill>
            <a:schemeClr val="accent2">
              <a:hueOff val="5011700"/>
              <a:satOff val="-14383"/>
              <a:lumOff val="-2302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AC5121-4C66-4536-B44A-CA58EA552856}">
      <dsp:nvSpPr>
        <dsp:cNvPr id="0" name=""/>
        <dsp:cNvSpPr/>
      </dsp:nvSpPr>
      <dsp:spPr>
        <a:xfrm>
          <a:off x="0" y="3875028"/>
          <a:ext cx="6900512" cy="5534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0" i="0" u="none" kern="1200"/>
            <a:t>Noise and "common enjoyment reminders"</a:t>
          </a:r>
          <a:endParaRPr lang="en-US" sz="2500" kern="1200"/>
        </a:p>
      </dsp:txBody>
      <dsp:txXfrm>
        <a:off x="0" y="3875028"/>
        <a:ext cx="6900512" cy="553478"/>
      </dsp:txXfrm>
    </dsp:sp>
    <dsp:sp modelId="{DAE9A752-CF13-48DC-8C1F-E905E66480F8}">
      <dsp:nvSpPr>
        <dsp:cNvPr id="0" name=""/>
        <dsp:cNvSpPr/>
      </dsp:nvSpPr>
      <dsp:spPr>
        <a:xfrm>
          <a:off x="0" y="4428507"/>
          <a:ext cx="6900512" cy="0"/>
        </a:xfrm>
        <a:prstGeom prst="line">
          <a:avLst/>
        </a:prstGeom>
        <a:solidFill>
          <a:schemeClr val="accent2">
            <a:hueOff val="5727657"/>
            <a:satOff val="-16438"/>
            <a:lumOff val="-26319"/>
            <a:alphaOff val="0"/>
          </a:schemeClr>
        </a:solidFill>
        <a:ln w="19050" cap="flat" cmpd="sng" algn="ctr">
          <a:solidFill>
            <a:schemeClr val="accent2">
              <a:hueOff val="5727657"/>
              <a:satOff val="-16438"/>
              <a:lumOff val="-2631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D3C014-9564-435A-99F9-2DD73BC6C049}">
      <dsp:nvSpPr>
        <dsp:cNvPr id="0" name=""/>
        <dsp:cNvSpPr/>
      </dsp:nvSpPr>
      <dsp:spPr>
        <a:xfrm>
          <a:off x="0" y="4428507"/>
          <a:ext cx="6900512" cy="5534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0" i="0" u="none" kern="1200"/>
            <a:t>Safe environment for local wildlife</a:t>
          </a:r>
          <a:endParaRPr lang="en-US" sz="2500" kern="1200"/>
        </a:p>
      </dsp:txBody>
      <dsp:txXfrm>
        <a:off x="0" y="4428507"/>
        <a:ext cx="6900512" cy="553478"/>
      </dsp:txXfrm>
    </dsp:sp>
    <dsp:sp modelId="{972E3986-9594-40D2-AFAC-9768427FB187}">
      <dsp:nvSpPr>
        <dsp:cNvPr id="0" name=""/>
        <dsp:cNvSpPr/>
      </dsp:nvSpPr>
      <dsp:spPr>
        <a:xfrm>
          <a:off x="0" y="4981986"/>
          <a:ext cx="6900512" cy="0"/>
        </a:xfrm>
        <a:prstGeom prst="line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BD1431-D16B-4E9C-8207-F0D8E7E62328}">
      <dsp:nvSpPr>
        <dsp:cNvPr id="0" name=""/>
        <dsp:cNvSpPr/>
      </dsp:nvSpPr>
      <dsp:spPr>
        <a:xfrm>
          <a:off x="0" y="4981986"/>
          <a:ext cx="6900512" cy="5534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0" i="0" u="none" kern="1200"/>
            <a:t>Prudence in the management of our funding</a:t>
          </a:r>
          <a:endParaRPr lang="en-US" sz="2500" kern="1200"/>
        </a:p>
      </dsp:txBody>
      <dsp:txXfrm>
        <a:off x="0" y="4981986"/>
        <a:ext cx="6900512" cy="5534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2C5DD-E5BE-070C-7B8F-A4A454B871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B1DB36-2EFB-1833-E1D6-F79F31C4E7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47B7E-5AD6-54E9-8554-8D6779951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A527-6868-4BED-9B8C-1B0DDFA4C4FF}" type="datetimeFigureOut">
              <a:rPr lang="en-US" smtClean="0"/>
              <a:t>6/27/2025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DE4533-D428-8550-B8DD-B0827B01E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F3CA31-9204-9FB3-C3F5-01A3E8EFA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D1FD3-3801-4DB3-ABD9-4667CAC3B2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650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02DDD-FC5A-43E2-81A5-48AA07914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5A6DEF-B628-B02D-EAFD-1F9B816758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BA2390-9A7F-7BE7-66C5-B3DD63EAC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A527-6868-4BED-9B8C-1B0DDFA4C4FF}" type="datetimeFigureOut">
              <a:rPr lang="en-US" smtClean="0"/>
              <a:t>6/27/2025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401373-BA6C-592C-924B-84F5ACB81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E129F8-236A-C8A5-7786-2ED70A3CE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D1FD3-3801-4DB3-ABD9-4667CAC3B2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054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BE5AC-4C9B-614F-A824-E85C56EE2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075D17-DC58-7F70-9E18-21C169D9DA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436D29-F60D-24F2-391F-25288D21B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A527-6868-4BED-9B8C-1B0DDFA4C4FF}" type="datetimeFigureOut">
              <a:rPr lang="en-US" smtClean="0"/>
              <a:t>6/27/2025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0FCC73-A27B-F7EE-F21D-8D6DB5C5C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690ADC-64FB-9867-4BF3-3F64185DB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D1FD3-3801-4DB3-ABD9-4667CAC3B2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062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BD402-14F7-0B36-6FFD-623984A9D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0FFF6D-1DC3-FFA7-B603-DB76D462BD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A38464-A29C-788A-B371-0C8C7CD320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C8F32A-05D7-00AC-B5D2-FFB50E26C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A527-6868-4BED-9B8C-1B0DDFA4C4FF}" type="datetimeFigureOut">
              <a:rPr lang="en-US" smtClean="0"/>
              <a:t>6/27/2025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1CF345-5970-6097-8660-CA19B3295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CCBCF2-B4D0-92FB-541C-ED5E6321F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D1FD3-3801-4DB3-ABD9-4667CAC3B2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268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46A71-D355-6CDC-4BA3-14FD6391F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B8FCF5-29DC-A316-C0EC-71C506CD10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DCA860-EBC2-21BC-9BE8-65CB155E4C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5BCD02-CB47-B7A0-42CD-3E4DFD1DF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FDC4DC-703D-F7AF-5E1C-8092F9EA33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437360-F3C5-2B0F-1C2E-4CA850F66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A527-6868-4BED-9B8C-1B0DDFA4C4FF}" type="datetimeFigureOut">
              <a:rPr lang="en-US" smtClean="0"/>
              <a:t>6/27/2025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9D1353-FD9E-B8B3-27AB-0B4E3B1DE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7161CB-B054-98D1-C83C-67EC423AC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D1FD3-3801-4DB3-ABD9-4667CAC3B2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208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7F27D-D56C-D5BB-923E-31B844424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DE11B9-E8EB-DE4D-1618-492401074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A527-6868-4BED-9B8C-1B0DDFA4C4FF}" type="datetimeFigureOut">
              <a:rPr lang="en-US" smtClean="0"/>
              <a:t>6/27/2025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5EAB7B-8A1A-31A3-02BB-31983162E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5E06C2-B45B-E95F-018F-7D538022B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D1FD3-3801-4DB3-ABD9-4667CAC3B2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833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E52740-7ECB-FE33-1E20-3F6833DEF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A527-6868-4BED-9B8C-1B0DDFA4C4FF}" type="datetimeFigureOut">
              <a:rPr lang="en-US" smtClean="0"/>
              <a:t>6/27/2025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B1E2795-C53B-0A1D-D355-1FE3F1B5E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EEB9FD-9648-8EBB-4929-76FDFF08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D1FD3-3801-4DB3-ABD9-4667CAC3B2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711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22DC3-7C0E-8EA4-1CBA-CB80FC650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7453E2-3039-2F6B-004A-7FDA77B2CF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D1F37F-FE26-7C25-75A9-120312F2AA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21A809-92D9-43D2-9B1D-A49C18D5E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A527-6868-4BED-9B8C-1B0DDFA4C4FF}" type="datetimeFigureOut">
              <a:rPr lang="en-US" smtClean="0"/>
              <a:t>6/27/2025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DD369F-FD39-E9B0-1DB9-ADC61FF66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C01B4E-6905-E55F-A552-5A6492270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D1FD3-3801-4DB3-ABD9-4667CAC3B2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124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B6453-853D-3313-D330-B553686CC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B617D3A-46FC-3CD4-4BC3-32A9CE90DC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EBFE5B-CA5A-BAA7-3268-8431465353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504DE7-D3AE-0806-9688-32FD1ECF2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A527-6868-4BED-9B8C-1B0DDFA4C4FF}" type="datetimeFigureOut">
              <a:rPr lang="en-US" smtClean="0"/>
              <a:t>6/27/2025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11AF3F-BB5B-FE4F-D960-B899F5270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F2EC70-487D-37C1-E68C-7CB8E7F54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D1FD3-3801-4DB3-ABD9-4667CAC3B2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374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1FECF-1A14-057A-00E8-EE0E69C72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ED8E19-047D-935F-AB87-1BAEE7F264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61CDE8-F3B1-628B-48C6-53AB806F4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A527-6868-4BED-9B8C-1B0DDFA4C4FF}" type="datetimeFigureOut">
              <a:rPr lang="en-US" smtClean="0"/>
              <a:t>6/27/2025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85666C-02B3-93C3-2CAE-D58343EE2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57D073-B299-E4E1-4F6D-204FF63A6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D1FD3-3801-4DB3-ABD9-4667CAC3B2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118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8D467D-6EA5-EE30-A99B-E2E27FA256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5F28B5-9181-004B-7290-3775CE95F7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D3B6D0-D70E-E8E9-F65E-D09E84D46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A527-6868-4BED-9B8C-1B0DDFA4C4FF}" type="datetimeFigureOut">
              <a:rPr lang="en-US" smtClean="0"/>
              <a:t>6/27/2025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8B2A6C-66B8-6999-9906-E90109D9B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922A84-72A9-2D89-8245-1FC9C9538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D1FD3-3801-4DB3-ABD9-4667CAC3B2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175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14B907-FC07-6E34-7A7C-21AE7723D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2C5078-F53E-06F3-D616-858184A509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0C3202-D3CB-2096-1614-BA18C84D48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44A527-6868-4BED-9B8C-1B0DDFA4C4FF}" type="datetimeFigureOut">
              <a:rPr lang="en-US" smtClean="0"/>
              <a:t>6/27/2025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54AAEB-731F-596E-B52A-4FDDD6E282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1EA01-708C-5B86-EF16-40B8C2AA4E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9D1FD3-3801-4DB3-ABD9-4667CAC3B2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488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1F4B2-764F-4586-0D2A-5B4CB85742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2025 CLPOA SURVEY RESULTS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3C471B-B69A-D873-EACE-37E63EA97D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6876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F1557-A8FF-EB71-FFC8-2328864C3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Excellent Response Rate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6087FD-B3D5-37C1-E407-91C61F74AE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sent the survey to 214 people</a:t>
            </a:r>
          </a:p>
          <a:p>
            <a:r>
              <a:rPr lang="en-US" dirty="0"/>
              <a:t>105 emails were opened (49%)</a:t>
            </a:r>
          </a:p>
          <a:p>
            <a:r>
              <a:rPr lang="en-US" dirty="0"/>
              <a:t>79 responses received (37%)</a:t>
            </a:r>
          </a:p>
        </p:txBody>
      </p:sp>
    </p:spTree>
    <p:extLst>
      <p:ext uri="{BB962C8B-B14F-4D97-AF65-F5344CB8AC3E}">
        <p14:creationId xmlns:p14="http://schemas.microsoft.com/office/powerpoint/2010/main" val="3170448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517A47C-B2E5-4B79-8061-D74B1311A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505E780-2083-4CB5-A42A-5E0E2908E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818889" cy="6858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D2C0AE1C-0118-41AE-8A10-7CDCBF10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811477" cy="6858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3BC3C1-2503-7529-68AE-5C38F1331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1161288"/>
            <a:ext cx="3602736" cy="4526280"/>
          </a:xfrm>
        </p:spPr>
        <p:txBody>
          <a:bodyPr>
            <a:normAutofit/>
          </a:bodyPr>
          <a:lstStyle/>
          <a:p>
            <a:r>
              <a:rPr lang="en-US" sz="4000" b="0" i="0" u="none" strike="noStrike" baseline="0">
                <a:effectLst/>
              </a:rPr>
              <a:t>How long have you or your family been part of the Clear Lake community?</a:t>
            </a:r>
            <a:r>
              <a:rPr lang="en-US" sz="4000" b="0" i="0" u="none" strike="noStrike" baseline="0"/>
              <a:t> </a:t>
            </a:r>
            <a:br>
              <a:rPr lang="en-US" sz="4000"/>
            </a:br>
            <a:endParaRPr lang="en-US" sz="400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81528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BD927BA-17B8-4FF4-B9F4-794CADCDBAA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6048678"/>
              </p:ext>
            </p:extLst>
          </p:nvPr>
        </p:nvGraphicFramePr>
        <p:xfrm>
          <a:off x="5303520" y="676656"/>
          <a:ext cx="6364224" cy="55138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094970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7517A47C-B2E5-4B79-8061-D74B1311A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2" name="Freeform: Shape 21">
            <a:extLst>
              <a:ext uri="{FF2B5EF4-FFF2-40B4-BE49-F238E27FC236}">
                <a16:creationId xmlns:a16="http://schemas.microsoft.com/office/drawing/2014/main" id="{C505E780-2083-4CB5-A42A-5E0E2908E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818889" cy="6858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3" name="Freeform: Shape 22">
            <a:extLst>
              <a:ext uri="{FF2B5EF4-FFF2-40B4-BE49-F238E27FC236}">
                <a16:creationId xmlns:a16="http://schemas.microsoft.com/office/drawing/2014/main" id="{D2C0AE1C-0118-41AE-8A10-7CDCBF10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811477" cy="6858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0E5280-1DE7-188F-1296-0D549AFF2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1161288"/>
            <a:ext cx="3602736" cy="4526280"/>
          </a:xfrm>
        </p:spPr>
        <p:txBody>
          <a:bodyPr>
            <a:normAutofit/>
          </a:bodyPr>
          <a:lstStyle/>
          <a:p>
            <a:r>
              <a:rPr lang="en-US" sz="4000" dirty="0"/>
              <a:t>How familiar are you with the Clear Lake Property Owners Association's work?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81528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FF4C5AB-A001-4822-A27C-C9AEC20118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8876170"/>
              </p:ext>
            </p:extLst>
          </p:nvPr>
        </p:nvGraphicFramePr>
        <p:xfrm>
          <a:off x="5303520" y="676656"/>
          <a:ext cx="6364224" cy="55138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35210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3065B4-F712-85A0-47D8-30728FE8A4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7301F447-EEF7-48F5-AF73-7566EE7F64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2DD266-36C5-3011-98EC-7ABB853A7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34644"/>
            <a:ext cx="10509504" cy="1076914"/>
          </a:xfrm>
        </p:spPr>
        <p:txBody>
          <a:bodyPr anchor="ctr">
            <a:noAutofit/>
          </a:bodyPr>
          <a:lstStyle/>
          <a:p>
            <a:r>
              <a:rPr lang="en-US" sz="3200" dirty="0"/>
              <a:t>What</a:t>
            </a:r>
            <a:r>
              <a:rPr lang="en-US" sz="4000" dirty="0"/>
              <a:t> aspects of the CLPOA do you value the most?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7117410-A2A4-4085-9ADC-46744551DB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2772" y="0"/>
            <a:ext cx="10506456" cy="1913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9F74EB5-E547-4FB4-95F5-BCC788F3C4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1512994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09EB91C0-427F-43AE-B4AD-193CD2C3406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8862092"/>
              </p:ext>
            </p:extLst>
          </p:nvPr>
        </p:nvGraphicFramePr>
        <p:xfrm>
          <a:off x="838200" y="1737360"/>
          <a:ext cx="10506456" cy="4535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49717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30C4FE-E9C3-46B0-5872-E66CEE114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D157AE-7ABA-0E16-188F-5A4A5CBFB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5400"/>
              <a:t>What other aspects? 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7EE95AC-CBA3-496B-B6D1-7AEB084F503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2388015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335519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109</Words>
  <Application>Microsoft Office PowerPoint</Application>
  <PresentationFormat>Widescreen</PresentationFormat>
  <Paragraphs>19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Calibri</vt:lpstr>
      <vt:lpstr>Office Theme</vt:lpstr>
      <vt:lpstr>2025 CLPOA SURVEY RESULTS</vt:lpstr>
      <vt:lpstr>Excellent Response Rate</vt:lpstr>
      <vt:lpstr>How long have you or your family been part of the Clear Lake community?  </vt:lpstr>
      <vt:lpstr>How familiar are you with the Clear Lake Property Owners Association's work? </vt:lpstr>
      <vt:lpstr>What aspects of the CLPOA do you value the most?</vt:lpstr>
      <vt:lpstr>What other aspects?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Ian McClennan</dc:creator>
  <cp:lastModifiedBy>Ian McClennan</cp:lastModifiedBy>
  <cp:revision>1</cp:revision>
  <dcterms:created xsi:type="dcterms:W3CDTF">2025-06-27T15:07:38Z</dcterms:created>
  <dcterms:modified xsi:type="dcterms:W3CDTF">2025-06-27T15:22:47Z</dcterms:modified>
</cp:coreProperties>
</file>